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Noto Sans Bold Italics" panose="020B0604020202020204" charset="0"/>
      <p:regular r:id="rId17"/>
    </p:embeddedFont>
    <p:embeddedFont>
      <p:font typeface="Muli Ultra-Bold" panose="020B0604020202020204" charset="0"/>
      <p:regular r:id="rId18"/>
    </p:embeddedFont>
    <p:embeddedFont>
      <p:font typeface="Muli" panose="020B0604020202020204" charset="0"/>
      <p:regular r:id="rId19"/>
    </p:embeddedFont>
    <p:embeddedFont>
      <p:font typeface="Noto Sans" panose="020B0604020202020204" charset="0"/>
      <p:regular r:id="rId20"/>
    </p:embeddedFont>
    <p:embeddedFont>
      <p:font typeface="Noto Sans Italics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oto Sans Bold" panose="020B0604020202020204" charset="0"/>
      <p:regular r:id="rId26"/>
    </p:embeddedFont>
    <p:embeddedFont>
      <p:font typeface="Muli Bold" panose="020B0604020202020204" charset="0"/>
      <p:regular r:id="rId27"/>
    </p:embeddedFont>
    <p:embeddedFont>
      <p:font typeface="DejaVu Serif Bold" panose="020B0604020202020204" charset="0"/>
      <p:regular r:id="rId28"/>
    </p:embeddedFont>
    <p:embeddedFont>
      <p:font typeface="Muli Light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54333" y="1997938"/>
            <a:ext cx="2579333" cy="2579333"/>
          </a:xfrm>
          <a:custGeom>
            <a:avLst/>
            <a:gdLst/>
            <a:ahLst/>
            <a:cxnLst/>
            <a:rect l="l" t="t" r="r" b="b"/>
            <a:pathLst>
              <a:path w="2579333" h="2579333">
                <a:moveTo>
                  <a:pt x="0" y="0"/>
                </a:moveTo>
                <a:lnTo>
                  <a:pt x="2579334" y="0"/>
                </a:lnTo>
                <a:lnTo>
                  <a:pt x="2579334" y="2579333"/>
                </a:lnTo>
                <a:lnTo>
                  <a:pt x="0" y="2579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29582" y="349250"/>
            <a:ext cx="78288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KHOA KỸ THUẬT VÀ CÔNG NGHỆ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9642656"/>
            <a:ext cx="18288000" cy="49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 i="1">
                <a:solidFill>
                  <a:srgbClr val="000000"/>
                </a:solidFill>
                <a:latin typeface="Noto Sans Bold Italics"/>
                <a:ea typeface="Noto Sans Bold Italics"/>
                <a:cs typeface="Noto Sans Bold Italics"/>
                <a:sym typeface="Noto Sans Bold Italics"/>
              </a:rPr>
              <a:t>Trà Vinh, tháng 1 năm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59519" y="7458948"/>
            <a:ext cx="5373954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Noto Sans Italics"/>
                <a:ea typeface="Noto Sans Italics"/>
                <a:cs typeface="Noto Sans Italics"/>
                <a:sym typeface="Noto Sans Italics"/>
              </a:rPr>
              <a:t>Sinh viên thực hiện: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Họ tên: Nguyễn Mai Duy Khoa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MSSV: 110121211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Lớp: DA21TTC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25616" y="1137513"/>
            <a:ext cx="843676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BỘ MÔN CÔNG NGHỆ THÔNG TIN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2347" y="7647620"/>
            <a:ext cx="537395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i="1">
                <a:solidFill>
                  <a:srgbClr val="000000"/>
                </a:solidFill>
                <a:latin typeface="Noto Sans Italics"/>
                <a:ea typeface="Noto Sans Italics"/>
                <a:cs typeface="Noto Sans Italics"/>
                <a:sym typeface="Noto Sans Italics"/>
              </a:rPr>
              <a:t>Giảng viên hướng dẫn: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ThS. Trầm Hoàng Nam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986428"/>
            <a:ext cx="182880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BÁO CÁO THỰC TẬP ĐỒ ÁN CHUYÊN NGÀNH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5858753"/>
            <a:ext cx="1828800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XÂY DỰNG WEBSITE BÁN GIÀY THỂ THAO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0800" y="1028700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93371" y="3083706"/>
            <a:ext cx="11301259" cy="5763642"/>
          </a:xfrm>
          <a:custGeom>
            <a:avLst/>
            <a:gdLst/>
            <a:ahLst/>
            <a:cxnLst/>
            <a:rect l="l" t="t" r="r" b="b"/>
            <a:pathLst>
              <a:path w="11301259" h="5763642">
                <a:moveTo>
                  <a:pt x="0" y="0"/>
                </a:moveTo>
                <a:lnTo>
                  <a:pt x="11301258" y="0"/>
                </a:lnTo>
                <a:lnTo>
                  <a:pt x="11301258" y="5763642"/>
                </a:lnTo>
                <a:lnTo>
                  <a:pt x="0" y="576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2266" y="948836"/>
            <a:ext cx="11132246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Kết quả đạt được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10/15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2266" y="2036591"/>
            <a:ext cx="5666184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1836B2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Trang quản trị: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80442" y="2217566"/>
            <a:ext cx="464955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Quản lý đơn hàng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0800" y="1028700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55073" y="3138513"/>
            <a:ext cx="11301259" cy="5820148"/>
          </a:xfrm>
          <a:custGeom>
            <a:avLst/>
            <a:gdLst/>
            <a:ahLst/>
            <a:cxnLst/>
            <a:rect l="l" t="t" r="r" b="b"/>
            <a:pathLst>
              <a:path w="11301259" h="5820148">
                <a:moveTo>
                  <a:pt x="0" y="0"/>
                </a:moveTo>
                <a:lnTo>
                  <a:pt x="11301259" y="0"/>
                </a:lnTo>
                <a:lnTo>
                  <a:pt x="11301259" y="5820148"/>
                </a:lnTo>
                <a:lnTo>
                  <a:pt x="0" y="582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2266" y="663086"/>
            <a:ext cx="11132246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Kết quả đạt được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11/15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2266" y="1750841"/>
            <a:ext cx="6909554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1836B2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Trang người dùng: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5703" y="2074691"/>
            <a:ext cx="204644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chủ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0800" y="1028700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69973" y="3210917"/>
            <a:ext cx="11301259" cy="5763642"/>
          </a:xfrm>
          <a:custGeom>
            <a:avLst/>
            <a:gdLst/>
            <a:ahLst/>
            <a:cxnLst/>
            <a:rect l="l" t="t" r="r" b="b"/>
            <a:pathLst>
              <a:path w="11301259" h="5763642">
                <a:moveTo>
                  <a:pt x="0" y="0"/>
                </a:moveTo>
                <a:lnTo>
                  <a:pt x="11301259" y="0"/>
                </a:lnTo>
                <a:lnTo>
                  <a:pt x="11301259" y="5763642"/>
                </a:lnTo>
                <a:lnTo>
                  <a:pt x="0" y="576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2266" y="663086"/>
            <a:ext cx="11132246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Kết quả đạt được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12/15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2266" y="1750841"/>
            <a:ext cx="6909554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1836B2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Trang người dùng: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36567" y="2074691"/>
            <a:ext cx="20368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Sản phẩm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29612" y="3830281"/>
            <a:ext cx="6278493" cy="387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Giao diện đơn giản, gọn gàn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Hiển thị trực quan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Đáp ứng được nhu cầu của một website thương mại điện tử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Đáp ứng đủ nhu cầu nghiệp vụ của một shop bán giày thể thao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29612" y="3030181"/>
            <a:ext cx="362945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105">
                <a:solidFill>
                  <a:srgbClr val="1836B2"/>
                </a:solidFill>
                <a:latin typeface="Muli"/>
                <a:ea typeface="Muli"/>
                <a:cs typeface="Muli"/>
                <a:sym typeface="Muli"/>
              </a:rPr>
              <a:t>Ưu điểm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18930" y="3830281"/>
            <a:ext cx="6641870" cy="190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Chưa tối ưu hóa hiệu năng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Một vài chức năng thêm chưa phát triển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50060" y="3030181"/>
            <a:ext cx="362945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Nhược điểm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2073" y="1367598"/>
            <a:ext cx="11132246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Nhận xét</a:t>
            </a:r>
          </a:p>
        </p:txBody>
      </p:sp>
      <p:sp>
        <p:nvSpPr>
          <p:cNvPr id="7" name="Freeform 7"/>
          <p:cNvSpPr/>
          <p:nvPr/>
        </p:nvSpPr>
        <p:spPr>
          <a:xfrm>
            <a:off x="16160800" y="1188635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8"/>
                </a:lnTo>
                <a:lnTo>
                  <a:pt x="0" y="627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537662" y="943142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13/15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0800" y="1028700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72238" y="2184194"/>
            <a:ext cx="11132246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Hướng phát triển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14/15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25873" y="4320413"/>
            <a:ext cx="10036255" cy="248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Tối ưu hóa hiêu năng cho web trong tương lai</a:t>
            </a:r>
          </a:p>
          <a:p>
            <a:pPr marL="734059" lvl="1" indent="-367030" algn="l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Phát triển các chức năng, tiện ích người dùng</a:t>
            </a:r>
          </a:p>
          <a:p>
            <a:pPr marL="734059" lvl="1" indent="-367030" algn="l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Mở rộng quy mô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925" y="951972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Trang 15/15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7676" y="4406955"/>
            <a:ext cx="694813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558451" y="1592716"/>
            <a:ext cx="9737102" cy="9547574"/>
            <a:chOff x="0" y="0"/>
            <a:chExt cx="12982803" cy="12730098"/>
          </a:xfrm>
        </p:grpSpPr>
        <p:sp>
          <p:nvSpPr>
            <p:cNvPr id="5" name="Freeform 5"/>
            <p:cNvSpPr/>
            <p:nvPr/>
          </p:nvSpPr>
          <p:spPr>
            <a:xfrm>
              <a:off x="0" y="6357796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22263" y="0"/>
              <a:ext cx="11160540" cy="6372302"/>
            </a:xfrm>
            <a:custGeom>
              <a:avLst/>
              <a:gdLst/>
              <a:ahLst/>
              <a:cxnLst/>
              <a:rect l="l" t="t" r="r" b="b"/>
              <a:pathLst>
                <a:path w="11160540" h="6372302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t="-51576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2823" y="3611418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22231" y="5218513"/>
            <a:ext cx="732406" cy="665824"/>
          </a:xfrm>
          <a:custGeom>
            <a:avLst/>
            <a:gdLst/>
            <a:ahLst/>
            <a:cxnLst/>
            <a:rect l="l" t="t" r="r" b="b"/>
            <a:pathLst>
              <a:path w="732406" h="665824">
                <a:moveTo>
                  <a:pt x="0" y="0"/>
                </a:moveTo>
                <a:lnTo>
                  <a:pt x="732406" y="0"/>
                </a:lnTo>
                <a:lnTo>
                  <a:pt x="732406" y="665824"/>
                </a:lnTo>
                <a:lnTo>
                  <a:pt x="0" y="665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60327" y="3278505"/>
            <a:ext cx="665824" cy="665824"/>
          </a:xfrm>
          <a:custGeom>
            <a:avLst/>
            <a:gdLst/>
            <a:ahLst/>
            <a:cxnLst/>
            <a:rect l="l" t="t" r="r" b="b"/>
            <a:pathLst>
              <a:path w="665824" h="665824">
                <a:moveTo>
                  <a:pt x="0" y="0"/>
                </a:moveTo>
                <a:lnTo>
                  <a:pt x="665824" y="0"/>
                </a:lnTo>
                <a:lnTo>
                  <a:pt x="665824" y="665825"/>
                </a:lnTo>
                <a:lnTo>
                  <a:pt x="0" y="665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22231" y="7460037"/>
            <a:ext cx="681521" cy="681521"/>
          </a:xfrm>
          <a:custGeom>
            <a:avLst/>
            <a:gdLst/>
            <a:ahLst/>
            <a:cxnLst/>
            <a:rect l="l" t="t" r="r" b="b"/>
            <a:pathLst>
              <a:path w="681521" h="681521">
                <a:moveTo>
                  <a:pt x="0" y="0"/>
                </a:moveTo>
                <a:lnTo>
                  <a:pt x="681521" y="0"/>
                </a:lnTo>
                <a:lnTo>
                  <a:pt x="681521" y="681521"/>
                </a:lnTo>
                <a:lnTo>
                  <a:pt x="0" y="681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22231" y="1162264"/>
            <a:ext cx="526320" cy="1265758"/>
          </a:xfrm>
          <a:custGeom>
            <a:avLst/>
            <a:gdLst/>
            <a:ahLst/>
            <a:cxnLst/>
            <a:rect l="l" t="t" r="r" b="b"/>
            <a:pathLst>
              <a:path w="526320" h="1265758">
                <a:moveTo>
                  <a:pt x="0" y="0"/>
                </a:moveTo>
                <a:lnTo>
                  <a:pt x="526319" y="0"/>
                </a:lnTo>
                <a:lnTo>
                  <a:pt x="526319" y="1265758"/>
                </a:lnTo>
                <a:lnTo>
                  <a:pt x="0" y="1265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94973" y="3344718"/>
            <a:ext cx="69791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Đối tượng nghiên cứu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94973" y="7534097"/>
            <a:ext cx="69791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Phạm vi nghiên cứu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6538" y="4665111"/>
            <a:ext cx="6816002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TỔNG QUAN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94973" y="1528443"/>
            <a:ext cx="69791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Vấn đề nghiên cứu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4973" y="5250180"/>
            <a:ext cx="69791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Mục đích nghiên cứu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2/15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24890"/>
            <a:ext cx="3629457" cy="190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Tạo dự án react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Thiết kế fronend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Thiết kế backend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42213" y="2778069"/>
            <a:ext cx="518617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Xây dựng một website bán giày thể thao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3734" y="4624890"/>
            <a:ext cx="4622846" cy="256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Là một xu hướng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Thị trường mở rộng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Nắm bắt xu hướng khách hàng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43734" y="2778069"/>
            <a:ext cx="462284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Xây dựng website thương mại điện tử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95394" y="4624890"/>
            <a:ext cx="4363906" cy="256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Tìm hiểu các website liên quan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Tìm hiểu nghiệp vụ liên quan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95394" y="2778123"/>
            <a:ext cx="436390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Các bước tiếp cận</a:t>
            </a:r>
          </a:p>
          <a:p>
            <a:pPr algn="l">
              <a:lnSpc>
                <a:spcPts val="4200"/>
              </a:lnSpc>
            </a:pPr>
            <a:endParaRPr lang="en-US" sz="3500" b="1" spc="105">
              <a:solidFill>
                <a:srgbClr val="1836B2"/>
              </a:solidFill>
              <a:latin typeface="Muli Ultra-Bold"/>
              <a:ea typeface="Muli Ultra-Bold"/>
              <a:cs typeface="Muli Ultra-Bold"/>
              <a:sym typeface="Muli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2266" y="948836"/>
            <a:ext cx="11132246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Vấn đề nghiên cứu</a:t>
            </a:r>
          </a:p>
        </p:txBody>
      </p:sp>
      <p:sp>
        <p:nvSpPr>
          <p:cNvPr id="9" name="Freeform 9"/>
          <p:cNvSpPr/>
          <p:nvPr/>
        </p:nvSpPr>
        <p:spPr>
          <a:xfrm>
            <a:off x="16160800" y="1028700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3/15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0800" y="1028700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10674" y="6470974"/>
            <a:ext cx="2343697" cy="1437361"/>
          </a:xfrm>
          <a:custGeom>
            <a:avLst/>
            <a:gdLst/>
            <a:ahLst/>
            <a:cxnLst/>
            <a:rect l="l" t="t" r="r" b="b"/>
            <a:pathLst>
              <a:path w="2343697" h="1437361">
                <a:moveTo>
                  <a:pt x="0" y="0"/>
                </a:moveTo>
                <a:lnTo>
                  <a:pt x="2343697" y="0"/>
                </a:lnTo>
                <a:lnTo>
                  <a:pt x="2343697" y="1437361"/>
                </a:lnTo>
                <a:lnTo>
                  <a:pt x="0" y="143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94768" y="6565170"/>
            <a:ext cx="1402353" cy="1248970"/>
          </a:xfrm>
          <a:custGeom>
            <a:avLst/>
            <a:gdLst/>
            <a:ahLst/>
            <a:cxnLst/>
            <a:rect l="l" t="t" r="r" b="b"/>
            <a:pathLst>
              <a:path w="1402353" h="1248970">
                <a:moveTo>
                  <a:pt x="0" y="0"/>
                </a:moveTo>
                <a:lnTo>
                  <a:pt x="1402353" y="0"/>
                </a:lnTo>
                <a:lnTo>
                  <a:pt x="1402353" y="1248970"/>
                </a:lnTo>
                <a:lnTo>
                  <a:pt x="0" y="1248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10940" y="6565170"/>
            <a:ext cx="3655700" cy="990215"/>
          </a:xfrm>
          <a:custGeom>
            <a:avLst/>
            <a:gdLst/>
            <a:ahLst/>
            <a:cxnLst/>
            <a:rect l="l" t="t" r="r" b="b"/>
            <a:pathLst>
              <a:path w="3655700" h="990215">
                <a:moveTo>
                  <a:pt x="0" y="0"/>
                </a:moveTo>
                <a:lnTo>
                  <a:pt x="3655699" y="0"/>
                </a:lnTo>
                <a:lnTo>
                  <a:pt x="3655699" y="990215"/>
                </a:lnTo>
                <a:lnTo>
                  <a:pt x="0" y="990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95945" y="3893185"/>
            <a:ext cx="3629457" cy="12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React.js</a:t>
            </a:r>
          </a:p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Node.js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95945" y="2850588"/>
            <a:ext cx="51861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Framework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10940" y="3893185"/>
            <a:ext cx="4622846" cy="59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5200"/>
              </a:lnSpc>
              <a:buFont typeface="Arial"/>
              <a:buChar char="•"/>
            </a:pPr>
            <a:r>
              <a:rPr lang="en-US" sz="26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MongoDB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10940" y="2778123"/>
            <a:ext cx="462284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CSDL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2266" y="948836"/>
            <a:ext cx="11132246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Đối tượng nghiên cứu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4/15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7929" y="3498197"/>
            <a:ext cx="6881239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sz="8400" b="1" spc="-168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Mục đích nghiên cứu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47128" y="2132786"/>
            <a:ext cx="6629860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Xây dựng được một website thương mại điện tử hoàn chỉnh</a:t>
            </a:r>
          </a:p>
        </p:txBody>
      </p:sp>
      <p:sp>
        <p:nvSpPr>
          <p:cNvPr id="4" name="TextBox 4"/>
          <p:cNvSpPr txBox="1"/>
          <p:nvPr/>
        </p:nvSpPr>
        <p:spPr>
          <a:xfrm rot="-60000">
            <a:off x="10153857" y="4006463"/>
            <a:ext cx="7460220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spc="1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Phát triển khả năng làm việc fullstack thông qua thiết kế frontend và backend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47128" y="5953742"/>
            <a:ext cx="7112172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Nắm vững kỹ năng quản lý và làm việc với cơ sở dữ liệu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9144000" y="2063613"/>
            <a:ext cx="442745" cy="383458"/>
            <a:chOff x="0" y="0"/>
            <a:chExt cx="6202680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8" name="Freeform 8"/>
          <p:cNvSpPr/>
          <p:nvPr/>
        </p:nvSpPr>
        <p:spPr>
          <a:xfrm rot="5400000">
            <a:off x="8932837" y="3173335"/>
            <a:ext cx="865071" cy="89453"/>
          </a:xfrm>
          <a:custGeom>
            <a:avLst/>
            <a:gdLst/>
            <a:ahLst/>
            <a:cxnLst/>
            <a:rect l="l" t="t" r="r" b="b"/>
            <a:pathLst>
              <a:path w="865071" h="89453">
                <a:moveTo>
                  <a:pt x="0" y="0"/>
                </a:moveTo>
                <a:lnTo>
                  <a:pt x="865071" y="0"/>
                </a:lnTo>
                <a:lnTo>
                  <a:pt x="865071" y="89453"/>
                </a:lnTo>
                <a:lnTo>
                  <a:pt x="0" y="89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222314" r="-41479" b="-1140944"/>
            </a:stretch>
          </a:blipFill>
        </p:spPr>
      </p:sp>
      <p:grpSp>
        <p:nvGrpSpPr>
          <p:cNvPr id="9" name="Group 9"/>
          <p:cNvGrpSpPr/>
          <p:nvPr/>
        </p:nvGrpSpPr>
        <p:grpSpPr>
          <a:xfrm rot="-10800000">
            <a:off x="9144000" y="3989052"/>
            <a:ext cx="442745" cy="383458"/>
            <a:chOff x="0" y="0"/>
            <a:chExt cx="6202680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10800000">
            <a:off x="9144000" y="5914490"/>
            <a:ext cx="442745" cy="383458"/>
            <a:chOff x="0" y="0"/>
            <a:chExt cx="6202680" cy="5372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337929" y="2180411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8"/>
                </a:lnTo>
                <a:lnTo>
                  <a:pt x="0" y="62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51576"/>
            </a:stretch>
          </a:blipFill>
        </p:spPr>
      </p:sp>
      <p:sp>
        <p:nvSpPr>
          <p:cNvPr id="16" name="AutoShape 16"/>
          <p:cNvSpPr/>
          <p:nvPr/>
        </p:nvSpPr>
        <p:spPr>
          <a:xfrm flipV="1">
            <a:off x="9365372" y="6636403"/>
            <a:ext cx="0" cy="865071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9365372" y="4710964"/>
            <a:ext cx="0" cy="865071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5/15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8571" y="3397194"/>
            <a:ext cx="6010259" cy="236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Phạm vi nghiên cứu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2150916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147128" y="2132786"/>
            <a:ext cx="662986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Tập trung vào frontend và backend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47128" y="4046799"/>
            <a:ext cx="7460220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spc="1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Hướng đến giao diện người dùng gon gàn, đơn giản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7128" y="6181108"/>
            <a:ext cx="711217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Cơ sở dữ liệu hiệu quả</a:t>
            </a: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9144000" y="2063613"/>
            <a:ext cx="442745" cy="383458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9" name="Freeform 9"/>
          <p:cNvSpPr/>
          <p:nvPr/>
        </p:nvSpPr>
        <p:spPr>
          <a:xfrm rot="5400000">
            <a:off x="8932837" y="3173335"/>
            <a:ext cx="865071" cy="89453"/>
          </a:xfrm>
          <a:custGeom>
            <a:avLst/>
            <a:gdLst/>
            <a:ahLst/>
            <a:cxnLst/>
            <a:rect l="l" t="t" r="r" b="b"/>
            <a:pathLst>
              <a:path w="865071" h="89453">
                <a:moveTo>
                  <a:pt x="0" y="0"/>
                </a:moveTo>
                <a:lnTo>
                  <a:pt x="865071" y="0"/>
                </a:lnTo>
                <a:lnTo>
                  <a:pt x="865071" y="89453"/>
                </a:lnTo>
                <a:lnTo>
                  <a:pt x="0" y="89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222314" r="-41479" b="-1140944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9144000" y="3989052"/>
            <a:ext cx="442745" cy="383458"/>
            <a:chOff x="0" y="0"/>
            <a:chExt cx="6202680" cy="5372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9144000" y="5914490"/>
            <a:ext cx="442745" cy="383458"/>
            <a:chOff x="0" y="0"/>
            <a:chExt cx="6202680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4" name="AutoShape 14"/>
          <p:cNvSpPr/>
          <p:nvPr/>
        </p:nvSpPr>
        <p:spPr>
          <a:xfrm flipV="1">
            <a:off x="9365372" y="6636403"/>
            <a:ext cx="0" cy="865071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9365372" y="4710964"/>
            <a:ext cx="0" cy="865071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6/15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2823" y="3611418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45628" y="6838712"/>
            <a:ext cx="732406" cy="665824"/>
          </a:xfrm>
          <a:custGeom>
            <a:avLst/>
            <a:gdLst/>
            <a:ahLst/>
            <a:cxnLst/>
            <a:rect l="l" t="t" r="r" b="b"/>
            <a:pathLst>
              <a:path w="732406" h="665824">
                <a:moveTo>
                  <a:pt x="0" y="0"/>
                </a:moveTo>
                <a:lnTo>
                  <a:pt x="732407" y="0"/>
                </a:lnTo>
                <a:lnTo>
                  <a:pt x="732407" y="665824"/>
                </a:lnTo>
                <a:lnTo>
                  <a:pt x="0" y="665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83725" y="4898705"/>
            <a:ext cx="665824" cy="665824"/>
          </a:xfrm>
          <a:custGeom>
            <a:avLst/>
            <a:gdLst/>
            <a:ahLst/>
            <a:cxnLst/>
            <a:rect l="l" t="t" r="r" b="b"/>
            <a:pathLst>
              <a:path w="665824" h="665824">
                <a:moveTo>
                  <a:pt x="0" y="0"/>
                </a:moveTo>
                <a:lnTo>
                  <a:pt x="665824" y="0"/>
                </a:lnTo>
                <a:lnTo>
                  <a:pt x="665824" y="665824"/>
                </a:lnTo>
                <a:lnTo>
                  <a:pt x="0" y="665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45628" y="2782464"/>
            <a:ext cx="526320" cy="1265758"/>
          </a:xfrm>
          <a:custGeom>
            <a:avLst/>
            <a:gdLst/>
            <a:ahLst/>
            <a:cxnLst/>
            <a:rect l="l" t="t" r="r" b="b"/>
            <a:pathLst>
              <a:path w="526320" h="1265758">
                <a:moveTo>
                  <a:pt x="0" y="0"/>
                </a:moveTo>
                <a:lnTo>
                  <a:pt x="526320" y="0"/>
                </a:lnTo>
                <a:lnTo>
                  <a:pt x="526320" y="1265758"/>
                </a:lnTo>
                <a:lnTo>
                  <a:pt x="0" y="12657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518371" y="4964917"/>
            <a:ext cx="69791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Nhận xét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6538" y="4665111"/>
            <a:ext cx="6816002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KẾT LUẬN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8371" y="3148643"/>
            <a:ext cx="69791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Kết quả đạt được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18371" y="6870379"/>
            <a:ext cx="697914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>
                <a:solidFill>
                  <a:srgbClr val="1836B2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Hướng phát triển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7/15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0800" y="1028700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01102" y="3083706"/>
            <a:ext cx="11301259" cy="5806022"/>
          </a:xfrm>
          <a:custGeom>
            <a:avLst/>
            <a:gdLst/>
            <a:ahLst/>
            <a:cxnLst/>
            <a:rect l="l" t="t" r="r" b="b"/>
            <a:pathLst>
              <a:path w="11301259" h="5806022">
                <a:moveTo>
                  <a:pt x="0" y="0"/>
                </a:moveTo>
                <a:lnTo>
                  <a:pt x="11301259" y="0"/>
                </a:lnTo>
                <a:lnTo>
                  <a:pt x="11301259" y="5806022"/>
                </a:lnTo>
                <a:lnTo>
                  <a:pt x="0" y="5806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2266" y="948836"/>
            <a:ext cx="11132246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Kết quả đạt được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8/15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2266" y="2036591"/>
            <a:ext cx="5666184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1836B2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Trang quản trị: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00520" y="2217566"/>
            <a:ext cx="327290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Thêm sản phẩm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0800" y="1028700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93371" y="3083706"/>
            <a:ext cx="11301259" cy="5763642"/>
          </a:xfrm>
          <a:custGeom>
            <a:avLst/>
            <a:gdLst/>
            <a:ahLst/>
            <a:cxnLst/>
            <a:rect l="l" t="t" r="r" b="b"/>
            <a:pathLst>
              <a:path w="11301259" h="5763642">
                <a:moveTo>
                  <a:pt x="0" y="0"/>
                </a:moveTo>
                <a:lnTo>
                  <a:pt x="11301258" y="0"/>
                </a:lnTo>
                <a:lnTo>
                  <a:pt x="11301258" y="5763642"/>
                </a:lnTo>
                <a:lnTo>
                  <a:pt x="0" y="576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2266" y="948836"/>
            <a:ext cx="11132246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8400" b="1">
                <a:solidFill>
                  <a:srgbClr val="1836B2"/>
                </a:solidFill>
                <a:latin typeface="Muli Bold"/>
                <a:ea typeface="Muli Bold"/>
                <a:cs typeface="Muli Bold"/>
                <a:sym typeface="Muli Bold"/>
              </a:rPr>
              <a:t>Kết quả đạt được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82859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Trang 9/15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2266" y="2036591"/>
            <a:ext cx="5666184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1836B2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Trang quản trị: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42073" y="2217566"/>
            <a:ext cx="496892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836B2"/>
                </a:solidFill>
                <a:latin typeface="Noto Sans"/>
                <a:ea typeface="Noto Sans"/>
                <a:cs typeface="Noto Sans"/>
                <a:sym typeface="Noto Sans"/>
              </a:rPr>
              <a:t>Quản lý sản phẩm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Office PowerPoint</Application>
  <PresentationFormat>Custom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Noto Sans Bold Italics</vt:lpstr>
      <vt:lpstr>Arial</vt:lpstr>
      <vt:lpstr>Muli Ultra-Bold</vt:lpstr>
      <vt:lpstr>Muli</vt:lpstr>
      <vt:lpstr>Noto Sans</vt:lpstr>
      <vt:lpstr>Noto Sans Italics</vt:lpstr>
      <vt:lpstr>Calibri</vt:lpstr>
      <vt:lpstr>Noto Sans Bold</vt:lpstr>
      <vt:lpstr>Muli Bold</vt:lpstr>
      <vt:lpstr>DejaVu Serif Bold</vt:lpstr>
      <vt:lpstr>Muli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Thêm tiêu đề</dc:title>
  <cp:lastModifiedBy>Khoa Nguyen</cp:lastModifiedBy>
  <cp:revision>2</cp:revision>
  <dcterms:created xsi:type="dcterms:W3CDTF">2006-08-16T00:00:00Z</dcterms:created>
  <dcterms:modified xsi:type="dcterms:W3CDTF">2025-01-15T19:44:19Z</dcterms:modified>
  <dc:identifier>DAGcRX6ttXA</dc:identifier>
</cp:coreProperties>
</file>